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3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microsoft.com/office/2020/02/relationships/classificationlabels" Target="docMetadata/LabelInfo.xml" Id="rId5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3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3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3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.xml" Id="rId2" /><Relationship Type="http://schemas.openxmlformats.org/officeDocument/2006/relationships/slideMaster" Target="/ppt/slideMasters/slideMaster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.xml" Id="rId5" /><Relationship Type="http://schemas.openxmlformats.org/officeDocument/2006/relationships/viewProps" Target="/ppt/viewProps.xml" Id="rId4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04AEC-200C-46CE-A634-A5D713ED4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73EBF-5E31-4219-9774-30A881F8AB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456A5-5125-417D-85EE-E4289D280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6B57A-96A7-47DA-B3F4-5F84F334A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4B81A-3208-442D-88AE-162A533CC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11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F639F-35E1-45F0-9287-2BF35B7F3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07ACFF-E5B5-41B5-A799-F4B3CC8AE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AC75E-420D-464E-BB79-39493EE8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3BB25-253B-4B37-8938-A82EDA987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DD60A-65A6-49D6-9076-7740BC59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20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B164C2-1434-4126-A5FC-7144FCAE12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EEEFA2-16BC-44C7-A53D-CADA1200E6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01EF9-60E8-42D9-A74E-99C7E956D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BD02D-A557-4911-8D90-C6D13B16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71C0CD-86C3-4128-BC5B-B4C24137E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7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0CE7B-A04F-4216-86F6-8885471F7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E6A3B-F210-45B2-8868-40946B45D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3510E-3E67-4CFE-A137-8D67EDEE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DFDEDF-F8CC-4F07-AC75-F6E4A4FFC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B2805-B3F8-4C19-990D-ED237EF6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A9678-0806-491A-9014-AAE21332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C57A-AFD9-4511-8310-E669A9C86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BB617C-494D-4E01-936C-E5A917A6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982DD-5971-424F-9DC7-59BF5F808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72536F-7782-4296-8860-270364400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6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5756C-8005-433E-807F-F70D6B041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CA5B6-A24D-4107-B6C8-D9B1630E7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F4532-0101-4F73-920A-FF436956D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32B11-936E-4B5C-835C-22006E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4FC343-7D45-4FEB-A3E9-DFC943A31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8C62E-C4FB-4D81-A0A0-B130E7CED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81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EF0FE-28DF-443C-9657-E6EA52E87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F42C4-5E71-4BE0-8523-E846D54F40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B8A74-2722-4FA1-82B3-EBF6F9CD6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086F6-6C71-44FA-A68C-A7C126FB1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136277-3A45-404D-B029-E93BD69E4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7E18C8-E364-4DC3-8CAE-3097825B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23607-3549-4294-840E-273393BA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7F6985-63B9-4F24-B4F2-92BDEF222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6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073F7-9532-4EB2-BE3C-755708D0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BA4B60-4B32-4F65-BD5E-7EBD642F8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7E3E5-8F39-4AB7-97E5-507B74BFF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F1D9EA-E4F4-4B8B-A40D-CDB1CE2D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0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C05A7A-6F8C-491A-9A7B-52979085D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151CBD-E60A-4403-A9A1-4F0FD75AF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F5DAA4-BA62-488E-BBD9-8CAFBE9F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84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8E7E-8225-4A13-9295-727AB6B16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F1F5F-49B8-4B0E-A21E-E70BD9A94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173B5-C4BB-4A3D-A66F-D866E2B85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02422-BBAB-4870-BF6B-87AD380BE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5BA92-FB47-47BD-A43F-1F7AB4C0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AAAD2-7214-419C-89C9-D66D25342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03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0AB00-5429-4FCD-A46D-991216523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A9BEAE-E9D0-4A0E-989F-415AFD597C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81DC6-2ACD-4EAD-A4B3-25CBF90EBF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673DD-4EF0-4311-89D6-B57C4F6BB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28F51-2F8D-4A2A-A996-B658EE6DB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69B52-8B0F-46E8-B5B9-02887C7CD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82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6AEA84-E0F5-445B-8A80-BC5A5DFE6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5495C-B0C1-466D-9001-9183C9B9B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99202-966F-4DDE-B1B2-F6642FB3D7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0BA97-1342-4293-9775-0E10E9BAAEDB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01A27-8EFC-4DD8-A3FF-3C7CF94514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4E741C-7FBB-45DF-8C6F-364EF00782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7F99C-9456-4756-9BF3-18F222DF9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../slideLayouts/slideLayout1.xml" Id="rId1" /><Relationship Type="http://schemas.openxmlformats.org/officeDocument/2006/relationships/image" Target="/ppt/media/image1.png" Id="rId77" /><Relationship Type="http://schemas.openxmlformats.org/officeDocument/2006/relationships/hyperlink" Target="https://support.office.com/article/B4527D49-4073-4B43-8274-31B7A3166F92" TargetMode="External" Id="rId3" /><Relationship Type="http://schemas.openxmlformats.org/officeDocument/2006/relationships/hyperlink" Target="https://pages.store.office.com/addinsinstallpage.aspx?rs=en-US&amp;assetid=WA200003233&amp;isWac=True&amp;ui=en-US&amp;ad=US" TargetMode="External" Id="rId4" 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dd-in_Banner">
            <a:extLst>
              <a:ext uri="{FF2B5EF4-FFF2-40B4-BE49-F238E27FC236}">
                <a16:creationId xmlns:a16="http://schemas.microsoft.com/office/drawing/2014/main" id="{9F715F96-C0FD-47E7-842C-617142D7B9A6}"/>
              </a:ext>
            </a:extLst>
          </p:cNvPr>
          <p:cNvSpPr txBox="1"/>
          <p:nvPr>
            <p:ph type="title"/>
          </p:nvPr>
        </p:nvSpPr>
        <p:spPr>
          <a:xfrm>
            <a:off x="0" y="351395"/>
            <a:ext cx="12192000" cy="640515"/>
          </a:xfrm>
          <a:prstGeom prst="rect">
            <a:avLst/>
          </a:prstGeom>
          <a:solidFill>
            <a:srgbClr val="494748">
              <a:alpha val="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1332000" tIns="180000" rIns="216000" bIns="180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Segoe UI Light" panose="020B0502040204020203" pitchFamily="34" charset="0"/>
              </a:rPr>
              <a:t>Microsoft Power BI</a:t>
            </a:r>
            <a:endParaRPr lang="en-IE" sz="12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</p:txBody>
      </p:sp>
      <p:pic>
        <p:nvPicPr>
          <p:cNvPr id="8" name="Add-in_Icon" descr="Icon for Microsoft Power BI.">
            <a:extLst>
              <a:ext uri="{FF2B5EF4-FFF2-40B4-BE49-F238E27FC236}">
                <a16:creationId xmlns:a16="http://schemas.microsoft.com/office/drawing/2014/main" id="{9D014BAF-B4D9-4460-A5B9-E8F89C5AF1D6}"/>
              </a:ext>
            </a:extLst>
          </p:cNvPr>
          <p:cNvPicPr/>
          <p:nvPr/>
        </p:nvPicPr>
        <p:blipFill>
          <a:blip r:embed="rId77"/>
          <a:stretch>
            <a:fillRect/>
          </a:stretch>
        </p:blipFill>
        <p:spPr bwMode="auto">
          <a:xfrm>
            <a:off x="880844" y="555532"/>
            <a:ext cx="291465" cy="291465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74C2F07-8792-4FEC-8D0D-DC76BC01ED10}"/>
              </a:ext>
            </a:extLst>
          </p:cNvPr>
          <p:cNvSpPr txBox="1"/>
          <p:nvPr/>
        </p:nvSpPr>
        <p:spPr>
          <a:xfrm>
            <a:off x="1105197" y="2340528"/>
            <a:ext cx="3508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effectLst/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Try using this add-in on:</a:t>
            </a:r>
            <a:endParaRPr lang="en-US" sz="14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E401586-2085-4645-B8CE-B8980671E1E6}"/>
              </a:ext>
            </a:extLst>
          </p:cNvPr>
          <p:cNvSpPr txBox="1"/>
          <p:nvPr/>
        </p:nvSpPr>
        <p:spPr>
          <a:xfrm>
            <a:off x="1314922" y="2673633"/>
            <a:ext cx="3240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  <a:effectLst/>
                <a:latin typeface="Segoe UI Light" panose="020B0502040204020203" pitchFamily="34" charset="0"/>
                <a:ea typeface="Segoe UI" panose="020B0502040204020203" pitchFamily="34" charset="0"/>
                <a:cs typeface="Segoe UI Light" panose="020B0502040204020203" pitchFamily="34" charset="0"/>
              </a:rPr>
              <a:t>PowerPoint 2016 or later on Mac
PowerPoint on the web
PowerPoint 2013 or later on Windows
PowerPoint 2016 or later on Windows</a:t>
            </a:r>
            <a:endParaRPr lang="en-US" sz="12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  <a:p>
            <a:endParaRPr lang="en-US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F95174-FD19-4395-B544-8A6F5E75D7AB}"/>
              </a:ext>
            </a:extLst>
          </p:cNvPr>
          <p:cNvSpPr txBox="1"/>
          <p:nvPr/>
        </p:nvSpPr>
        <p:spPr>
          <a:xfrm>
            <a:off x="1098957" y="3957038"/>
            <a:ext cx="9781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 the Microsoft Store to get the latest version of Office.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8A5E00-7CCD-4513-AAD0-4D65AAFF9A80}"/>
              </a:ext>
            </a:extLst>
          </p:cNvPr>
          <p:cNvSpPr txBox="1"/>
          <p:nvPr/>
        </p:nvSpPr>
        <p:spPr>
          <a:xfrm>
            <a:off x="1105196" y="4917030"/>
            <a:ext cx="9906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Alternatively, you may use this add-in on PowerPoint Online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0600E7-7325-40D4-9F46-1FBADF7B3FFC}"/>
              </a:ext>
            </a:extLst>
          </p:cNvPr>
          <p:cNvSpPr txBox="1"/>
          <p:nvPr/>
        </p:nvSpPr>
        <p:spPr>
          <a:xfrm>
            <a:off x="1180698" y="4400687"/>
            <a:ext cx="9976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u="sng" kern="1200" dirty="0">
                <a:solidFill>
                  <a:srgbClr val="0563C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https://www.microsoft.com/en-US/microsoft-365</a:t>
            </a:r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FC543B-FB0C-4E02-A461-FAE90B46D819}"/>
              </a:ext>
            </a:extLst>
          </p:cNvPr>
          <p:cNvSpPr txBox="1"/>
          <p:nvPr/>
        </p:nvSpPr>
        <p:spPr>
          <a:xfrm>
            <a:off x="1180697" y="5308913"/>
            <a:ext cx="100857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u="sng" kern="1200" dirty="0">
                <a:solidFill>
                  <a:srgbClr val="0563C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https://pages.store.office.com/addinsinstallpage.aspx?rs=en-US&amp;assetid=WA200003233&amp;isWac=True&amp;ui=en-US&amp;ad=US</a:t>
            </a:r>
            <a:endParaRPr lang="en-US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EE45D1-9862-4F31-9DE4-D0DB3763D099}"/>
              </a:ext>
            </a:extLst>
          </p:cNvPr>
          <p:cNvSpPr txBox="1"/>
          <p:nvPr/>
        </p:nvSpPr>
        <p:spPr>
          <a:xfrm>
            <a:off x="1026576" y="1332395"/>
            <a:ext cx="108407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Segoe UI Light" panose="020B0502040204020203" pitchFamily="34" charset="0"/>
                <a:cs typeface="Segoe UI Light" panose="020B0502040204020203" pitchFamily="34" charset="0"/>
              </a:rPr>
              <a:t>Sorry, Microsoft Power BI requires a more recent version of Microsoft Office.</a:t>
            </a:r>
            <a:endParaRPr lang="en-US" sz="2400" dirty="0">
              <a:effectLst/>
              <a:latin typeface="Segoe UI Light" panose="020B0502040204020203" pitchFamily="34" charset="0"/>
              <a:ea typeface="Calibri" panose="020F0502020204030204" pitchFamily="34" charset="0"/>
              <a:cs typeface="Segoe UI Light" panose="020B0502040204020203" pitchFamily="34" charset="0"/>
            </a:endParaRPr>
          </a:p>
          <a:p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255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 Presentation</dc:title>
  <dc:creator>Microsoft</dc:creator>
  <lastModifiedBy>Microsoft</lastModifiedBy>
  <revision>8</revision>
  <dcterms:created xsi:type="dcterms:W3CDTF">2021-04-19T14:39:36.0000000Z</dcterms:created>
  <dcterms:modified xsi:type="dcterms:W3CDTF">2021-12-13T15:00:31.0000000Z</dcterms:modified>
</coreProperties>
</file>